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39305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№114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 западный ночью 3-8, днем 9-14 м/с. Температура воздуха ночью 5-7,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23-28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11-13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7696" y="2256379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апреля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48210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28635</TotalTime>
  <Words>658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5355</cp:revision>
  <cp:lastPrinted>2021-07-01T03:56:27Z</cp:lastPrinted>
  <dcterms:created xsi:type="dcterms:W3CDTF">2018-03-27T06:03:00Z</dcterms:created>
  <dcterms:modified xsi:type="dcterms:W3CDTF">2026-04-24T07:53:27Z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